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7136A-448B-4E44-A762-FEB2BC8722C5}" v="117" dt="2021-11-26T06:11:14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3F4FD-4879-4963-B30B-DAAC19C960ED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0E1F7-57F2-4D17-AD70-05CB46037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6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0E1F7-57F2-4D17-AD70-05CB46037A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7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5.png"/><Relationship Id="rId2" Type="http://schemas.openxmlformats.org/officeDocument/2006/relationships/audio" Target="../media/media10.m4a"/><Relationship Id="rId16" Type="http://schemas.openxmlformats.org/officeDocument/2006/relationships/image" Target="../media/image104.png"/><Relationship Id="rId1" Type="http://schemas.microsoft.com/office/2007/relationships/media" Target="../media/media10.m4a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10" Type="http://schemas.openxmlformats.org/officeDocument/2006/relationships/image" Target="../media/image9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6.png"/><Relationship Id="rId7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97.pn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0.png"/><Relationship Id="rId3" Type="http://schemas.openxmlformats.org/officeDocument/2006/relationships/image" Target="../media/image112.png"/><Relationship Id="rId7" Type="http://schemas.openxmlformats.org/officeDocument/2006/relationships/image" Target="../media/image101.png"/><Relationship Id="rId12" Type="http://schemas.openxmlformats.org/officeDocument/2006/relationships/image" Target="../media/image11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image" Target="../media/image117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9.png"/><Relationship Id="rId3" Type="http://schemas.openxmlformats.org/officeDocument/2006/relationships/image" Target="../media/image122.png"/><Relationship Id="rId7" Type="http://schemas.openxmlformats.org/officeDocument/2006/relationships/image" Target="../media/image101.png"/><Relationship Id="rId12" Type="http://schemas.openxmlformats.org/officeDocument/2006/relationships/image" Target="../media/image12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00.png"/><Relationship Id="rId5" Type="http://schemas.openxmlformats.org/officeDocument/2006/relationships/image" Target="../media/image124.png"/><Relationship Id="rId10" Type="http://schemas.openxmlformats.org/officeDocument/2006/relationships/image" Target="../media/image127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1.png"/><Relationship Id="rId7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41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68.png"/><Relationship Id="rId3" Type="http://schemas.openxmlformats.org/officeDocument/2006/relationships/image" Target="../media/image148.png"/><Relationship Id="rId21" Type="http://schemas.openxmlformats.org/officeDocument/2006/relationships/image" Target="../media/image163.png"/><Relationship Id="rId7" Type="http://schemas.openxmlformats.org/officeDocument/2006/relationships/image" Target="../media/image27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7.png"/><Relationship Id="rId2" Type="http://schemas.openxmlformats.org/officeDocument/2006/relationships/image" Target="../media/image41.png"/><Relationship Id="rId16" Type="http://schemas.openxmlformats.org/officeDocument/2006/relationships/image" Target="../media/image15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54.png"/><Relationship Id="rId24" Type="http://schemas.openxmlformats.org/officeDocument/2006/relationships/image" Target="../media/image166.png"/><Relationship Id="rId5" Type="http://schemas.openxmlformats.org/officeDocument/2006/relationships/image" Target="../media/image150.png"/><Relationship Id="rId15" Type="http://schemas.openxmlformats.org/officeDocument/2006/relationships/image" Target="../media/image158.png"/><Relationship Id="rId23" Type="http://schemas.openxmlformats.org/officeDocument/2006/relationships/image" Target="../media/image165.png"/><Relationship Id="rId10" Type="http://schemas.openxmlformats.org/officeDocument/2006/relationships/image" Target="../media/image153.png"/><Relationship Id="rId19" Type="http://schemas.openxmlformats.org/officeDocument/2006/relationships/image" Target="../media/image135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7.png"/><Relationship Id="rId7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94.png"/><Relationship Id="rId9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2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94.png"/><Relationship Id="rId9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audio" Target="../media/media2.m4a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microsoft.com/office/2007/relationships/media" Target="../media/media2.m4a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6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6.png"/><Relationship Id="rId2" Type="http://schemas.openxmlformats.org/officeDocument/2006/relationships/audio" Target="../media/media3.m4a"/><Relationship Id="rId16" Type="http://schemas.openxmlformats.org/officeDocument/2006/relationships/image" Target="../media/image40.png"/><Relationship Id="rId1" Type="http://schemas.microsoft.com/office/2007/relationships/media" Target="../media/media3.m4a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audio" Target="../media/media4.m4a"/><Relationship Id="rId21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microsoft.com/office/2007/relationships/media" Target="../media/media4.m4a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audio" Target="../media/media5.m4a"/><Relationship Id="rId21" Type="http://schemas.openxmlformats.org/officeDocument/2006/relationships/image" Target="../media/image7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microsoft.com/office/2007/relationships/media" Target="../media/media5.m4a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tags" Target="../tags/tag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0.png"/><Relationship Id="rId14" Type="http://schemas.openxmlformats.org/officeDocument/2006/relationships/image" Target="../media/image27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7.png"/><Relationship Id="rId5" Type="http://schemas.openxmlformats.org/officeDocument/2006/relationships/image" Target="../media/image7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audio" Target="../media/media7.m4a"/><Relationship Id="rId7" Type="http://schemas.openxmlformats.org/officeDocument/2006/relationships/image" Target="../media/image27.png"/><Relationship Id="rId12" Type="http://schemas.openxmlformats.org/officeDocument/2006/relationships/image" Target="../media/image81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8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.png"/><Relationship Id="rId3" Type="http://schemas.openxmlformats.org/officeDocument/2006/relationships/audio" Target="../media/media8.m4a"/><Relationship Id="rId7" Type="http://schemas.openxmlformats.org/officeDocument/2006/relationships/image" Target="../media/image27.png"/><Relationship Id="rId12" Type="http://schemas.openxmlformats.org/officeDocument/2006/relationships/image" Target="../media/image87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openxmlformats.org/officeDocument/2006/relationships/image" Target="../media/image8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3.png"/><Relationship Id="rId3" Type="http://schemas.openxmlformats.org/officeDocument/2006/relationships/audio" Target="../media/media9.m4a"/><Relationship Id="rId7" Type="http://schemas.openxmlformats.org/officeDocument/2006/relationships/image" Target="../media/image27.png"/><Relationship Id="rId12" Type="http://schemas.openxmlformats.org/officeDocument/2006/relationships/image" Target="../media/image92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76.png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9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23810"/>
            <a:chOff x="0" y="0"/>
            <a:chExt cx="18285714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6706" y="5473622"/>
            <a:ext cx="5769798" cy="715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7239" y="8783315"/>
            <a:ext cx="3139769" cy="9333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71173" y="3526788"/>
            <a:ext cx="7011619" cy="2438034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9A11B43-4A70-40DF-9373-CA6687F70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4"/>
    </mc:Choice>
    <mc:Fallback>
      <p:transition spd="slow" advTm="12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786565" cy="10783223"/>
            <a:chOff x="0" y="0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1349" y="3143236"/>
            <a:ext cx="2062798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515" y="5301134"/>
            <a:ext cx="2969291" cy="9557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19715" y="6743039"/>
            <a:ext cx="2062798" cy="5841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7515" y="7223382"/>
            <a:ext cx="2969291" cy="6683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5946" y="1685714"/>
            <a:ext cx="3634281" cy="7398027"/>
            <a:chOff x="5565946" y="1685714"/>
            <a:chExt cx="3634281" cy="73980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5946" y="1685714"/>
              <a:ext cx="3634281" cy="739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5946" y="1696367"/>
            <a:ext cx="3630578" cy="7390489"/>
            <a:chOff x="5565946" y="1696367"/>
            <a:chExt cx="3630578" cy="73904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65946" y="1696367"/>
              <a:ext cx="3630578" cy="7390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512" y="1662326"/>
            <a:ext cx="3674533" cy="7479965"/>
            <a:chOff x="9714512" y="1662326"/>
            <a:chExt cx="3674533" cy="74799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4512" y="1662326"/>
              <a:ext cx="3674533" cy="74799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8092" y="1667332"/>
            <a:ext cx="3672074" cy="7474959"/>
            <a:chOff x="13808092" y="1667332"/>
            <a:chExt cx="3672074" cy="74749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08092" y="1667332"/>
              <a:ext cx="3672074" cy="7474959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268DA3D-EED3-4908-9F22-6E9789845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"/>
    </mc:Choice>
    <mc:Fallback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786565" cy="10783223"/>
            <a:chOff x="0" y="0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7515" y="5301134"/>
            <a:ext cx="2969291" cy="9176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94517" y="1550324"/>
            <a:ext cx="3595959" cy="7320019"/>
            <a:chOff x="5594517" y="1550324"/>
            <a:chExt cx="3595959" cy="7320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4517" y="1550324"/>
              <a:ext cx="3595959" cy="7320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0476" y="1543523"/>
            <a:ext cx="3599300" cy="7326820"/>
            <a:chOff x="9790476" y="1543523"/>
            <a:chExt cx="3599300" cy="7326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0476" y="1543523"/>
              <a:ext cx="3599300" cy="7326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4538" y="1553046"/>
            <a:ext cx="3594622" cy="7317296"/>
            <a:chOff x="13894538" y="1553046"/>
            <a:chExt cx="3594622" cy="73172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94538" y="1553046"/>
              <a:ext cx="3594622" cy="73172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786565" cy="10783223"/>
            <a:chOff x="0" y="0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7515" y="5301134"/>
            <a:ext cx="2969291" cy="12051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7811" y="6876039"/>
            <a:ext cx="2062798" cy="584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610" y="7356372"/>
            <a:ext cx="2969291" cy="917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99279" y="1553046"/>
            <a:ext cx="3594622" cy="7317296"/>
            <a:chOff x="5699279" y="1553046"/>
            <a:chExt cx="3594622" cy="73172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9279" y="1553046"/>
              <a:ext cx="3594622" cy="7317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1996" y="1553046"/>
            <a:ext cx="3594622" cy="7317296"/>
            <a:chOff x="9931996" y="1553046"/>
            <a:chExt cx="3594622" cy="73172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1996" y="1553046"/>
              <a:ext cx="3594622" cy="7317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07570" y="1553046"/>
            <a:ext cx="3594622" cy="7317296"/>
            <a:chOff x="14107570" y="1553046"/>
            <a:chExt cx="3594622" cy="73172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7570" y="1553046"/>
              <a:ext cx="3594622" cy="7317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8427" y="1553046"/>
            <a:ext cx="3594622" cy="7317296"/>
            <a:chOff x="14107570" y="1550876"/>
            <a:chExt cx="3594622" cy="73172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07570" y="1550876"/>
              <a:ext cx="3594622" cy="73172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571"/>
            <a:ext cx="4786565" cy="10783223"/>
            <a:chOff x="0" y="-28571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8571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420" y="5303039"/>
            <a:ext cx="106664" cy="5882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7811" y="6676039"/>
            <a:ext cx="2062798" cy="584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001" y="7242086"/>
            <a:ext cx="3474901" cy="9176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8185" y="5377153"/>
            <a:ext cx="2969291" cy="6683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88803" y="1588942"/>
            <a:ext cx="3586815" cy="7301405"/>
            <a:chOff x="9888803" y="1550433"/>
            <a:chExt cx="3586815" cy="7301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8803" y="1550433"/>
              <a:ext cx="3586815" cy="7301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8604" y="1553046"/>
            <a:ext cx="3586815" cy="7301405"/>
            <a:chOff x="13958604" y="1553046"/>
            <a:chExt cx="3586815" cy="7301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58604" y="1553046"/>
              <a:ext cx="3586815" cy="7301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9652" y="1629651"/>
            <a:ext cx="3546538" cy="7219416"/>
            <a:chOff x="5729652" y="1591142"/>
            <a:chExt cx="3546538" cy="72194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29652" y="1591142"/>
              <a:ext cx="3546538" cy="72194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571"/>
            <a:ext cx="4786565" cy="10783223"/>
            <a:chOff x="0" y="-28571"/>
            <a:chExt cx="4786565" cy="10783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8571"/>
              <a:ext cx="4786565" cy="10783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525" y="3143239"/>
            <a:ext cx="2434617" cy="584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763" y="3652001"/>
            <a:ext cx="2811514" cy="668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9715" y="4820801"/>
            <a:ext cx="2062798" cy="5841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420" y="5303039"/>
            <a:ext cx="106664" cy="5882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431" y="1034964"/>
            <a:ext cx="267208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8185" y="5377153"/>
            <a:ext cx="2969291" cy="6683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90476" y="1692951"/>
            <a:ext cx="3605863" cy="7340179"/>
            <a:chOff x="9390476" y="1692951"/>
            <a:chExt cx="3605863" cy="7340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0476" y="1692951"/>
              <a:ext cx="3605863" cy="73401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0258" y="4029925"/>
            <a:ext cx="4580228" cy="457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01537" y="3172414"/>
            <a:ext cx="3018567" cy="3350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927" y="4127046"/>
            <a:ext cx="3327593" cy="4373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0010" y="5782877"/>
            <a:ext cx="288894" cy="357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34281" y="4548073"/>
            <a:ext cx="389900" cy="70182"/>
            <a:chOff x="3734281" y="4548073"/>
            <a:chExt cx="389900" cy="701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734281" y="4548073"/>
              <a:ext cx="389900" cy="701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4763" y="3123068"/>
            <a:ext cx="6765317" cy="457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50810" y="4025763"/>
            <a:ext cx="600299" cy="3573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765" y="6032365"/>
            <a:ext cx="484854" cy="3571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28362" y="4752450"/>
            <a:ext cx="383061" cy="357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65555" y="5597687"/>
            <a:ext cx="1217776" cy="421551"/>
            <a:chOff x="5165555" y="5597687"/>
            <a:chExt cx="1217776" cy="4215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5555" y="5597687"/>
              <a:ext cx="1217776" cy="4215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1431" y="1034964"/>
            <a:ext cx="4760871" cy="12190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95020" y="4853639"/>
            <a:ext cx="5858825" cy="7542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02639" y="5604115"/>
            <a:ext cx="137139" cy="4457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3115" y="5689829"/>
            <a:ext cx="5361923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9184905"/>
            <a:ext cx="18342857" cy="1598318"/>
            <a:chOff x="-9524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571" y="4019468"/>
            <a:ext cx="4430476" cy="4373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28657" y="6440066"/>
            <a:ext cx="3174266" cy="549372"/>
            <a:chOff x="3328657" y="6440066"/>
            <a:chExt cx="3174266" cy="5493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328657" y="6440066"/>
              <a:ext cx="3174266" cy="5493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144" y="3123068"/>
            <a:ext cx="3403801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4760871" cy="12190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8091" y="8376101"/>
            <a:ext cx="376511" cy="349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1424" y="8374195"/>
            <a:ext cx="376511" cy="349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7614" y="8372291"/>
            <a:ext cx="376511" cy="3492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95233" y="8370386"/>
            <a:ext cx="376511" cy="3492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31424" y="8368481"/>
            <a:ext cx="376511" cy="349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0562" y="6910543"/>
            <a:ext cx="2248552" cy="549372"/>
            <a:chOff x="2970562" y="6910543"/>
            <a:chExt cx="2248552" cy="5493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970562" y="6910543"/>
              <a:ext cx="2248552" cy="5493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3334" y="6901343"/>
            <a:ext cx="190929" cy="3047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19524" y="7747058"/>
            <a:ext cx="202814" cy="304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65239" y="7468962"/>
            <a:ext cx="193519" cy="3047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10953" y="5771820"/>
            <a:ext cx="190167" cy="3047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80477" y="4817534"/>
            <a:ext cx="274584" cy="3047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01537" y="3172414"/>
            <a:ext cx="3018567" cy="3350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62382" y="3130687"/>
            <a:ext cx="4465488" cy="4571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04544" y="3777448"/>
            <a:ext cx="5641688" cy="7542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02639" y="4489829"/>
            <a:ext cx="6256301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10258" y="4897448"/>
            <a:ext cx="4302064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60477" y="5614496"/>
            <a:ext cx="4963990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02639" y="6261258"/>
            <a:ext cx="3740249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00734" y="6697448"/>
            <a:ext cx="6484409" cy="7542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08353" y="7419353"/>
            <a:ext cx="6423839" cy="7542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1431" y="1034964"/>
            <a:ext cx="3036572" cy="1219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99150" y="-38095"/>
            <a:ext cx="4786565" cy="10783223"/>
            <a:chOff x="13499150" y="-38095"/>
            <a:chExt cx="4786565" cy="10783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9150" y="-38095"/>
              <a:ext cx="4786565" cy="10783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953" y="5798482"/>
            <a:ext cx="2239334" cy="5587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5287" y="6405735"/>
            <a:ext cx="8154717" cy="1109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5287" y="7901468"/>
            <a:ext cx="7955433" cy="1109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9049" y="2272763"/>
            <a:ext cx="1364664" cy="558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3382" y="3766229"/>
            <a:ext cx="7723578" cy="7961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2906" y="2794306"/>
            <a:ext cx="7952779" cy="7961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1001" y="4735753"/>
            <a:ext cx="7953985" cy="4825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1431" y="1034964"/>
            <a:ext cx="1596303" cy="1219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99150" y="-38095"/>
            <a:ext cx="4786565" cy="10783223"/>
            <a:chOff x="13499150" y="-38095"/>
            <a:chExt cx="4786565" cy="10783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9150" y="-38095"/>
              <a:ext cx="4786565" cy="10783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9049" y="2272763"/>
            <a:ext cx="966579" cy="5587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6668" y="3899430"/>
            <a:ext cx="966579" cy="558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87" y="5516572"/>
            <a:ext cx="966579" cy="5587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906" y="7190858"/>
            <a:ext cx="966579" cy="558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134" y="2819629"/>
            <a:ext cx="5091631" cy="482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134" y="4480687"/>
            <a:ext cx="5047239" cy="4825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5182" y="6131420"/>
            <a:ext cx="5324210" cy="482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6134" y="7842649"/>
            <a:ext cx="3695920" cy="4825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5" y="-20592"/>
            <a:ext cx="18285714" cy="10306306"/>
            <a:chOff x="-6435" y="-20592"/>
            <a:chExt cx="18285714" cy="10306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5" y="-20592"/>
              <a:ext cx="18285714" cy="103063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8271" y="3464515"/>
            <a:ext cx="10188524" cy="3949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3316" y="5218682"/>
            <a:ext cx="11013850" cy="1831726"/>
            <a:chOff x="4423316" y="5218682"/>
            <a:chExt cx="11013850" cy="18317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3316" y="5218682"/>
              <a:ext cx="11013850" cy="1831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9822" y="5523948"/>
            <a:ext cx="1977373" cy="1977373"/>
            <a:chOff x="3189822" y="5523948"/>
            <a:chExt cx="1977373" cy="1977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9822" y="5523948"/>
              <a:ext cx="1977373" cy="1977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1252" y="6009409"/>
            <a:ext cx="38095" cy="1238095"/>
            <a:chOff x="3311252" y="6009409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1252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088" y="6004144"/>
            <a:ext cx="38095" cy="1238095"/>
            <a:chOff x="7196088" y="6004144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6088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7111" y="5955224"/>
            <a:ext cx="38095" cy="1238095"/>
            <a:chOff x="14947111" y="5955224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7111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3842" y="3474067"/>
            <a:ext cx="2672915" cy="2672915"/>
            <a:chOff x="1993842" y="3474067"/>
            <a:chExt cx="2672915" cy="2672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3842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699" y="3724924"/>
            <a:ext cx="2171203" cy="2171203"/>
            <a:chOff x="2244699" y="3724924"/>
            <a:chExt cx="2171203" cy="2171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4699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83155" y="4394706"/>
            <a:ext cx="1263129" cy="935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78678" y="3474067"/>
            <a:ext cx="2672915" cy="2672915"/>
            <a:chOff x="5878678" y="3474067"/>
            <a:chExt cx="2672915" cy="2672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8678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9535" y="3724924"/>
            <a:ext cx="2171203" cy="2171203"/>
            <a:chOff x="6129535" y="3724924"/>
            <a:chExt cx="2171203" cy="2171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9535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8944" y="4394706"/>
            <a:ext cx="1486624" cy="9357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63034" y="3474067"/>
            <a:ext cx="2672915" cy="2672915"/>
            <a:chOff x="9763034" y="3474067"/>
            <a:chExt cx="2672915" cy="26729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3034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3890" y="3724924"/>
            <a:ext cx="2171203" cy="2171203"/>
            <a:chOff x="10013890" y="3724924"/>
            <a:chExt cx="2171203" cy="217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3890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53906" y="4394706"/>
            <a:ext cx="1439684" cy="9357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29701" y="3445515"/>
            <a:ext cx="2672915" cy="2672915"/>
            <a:chOff x="13629701" y="3445515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9701" y="344551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57" y="3696371"/>
            <a:ext cx="2171203" cy="2171203"/>
            <a:chOff x="13880557" y="3696371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80557" y="3696371"/>
              <a:ext cx="2171203" cy="21712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20572" y="4394706"/>
            <a:ext cx="1640079" cy="9357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53843" y="7605772"/>
            <a:ext cx="14186702" cy="1323546"/>
            <a:chOff x="1953843" y="7605772"/>
            <a:chExt cx="14186702" cy="132354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3843" y="7605773"/>
              <a:ext cx="1972215" cy="53332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5267" y="8286239"/>
              <a:ext cx="2245218" cy="64307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38677" y="7605772"/>
              <a:ext cx="2008348" cy="53498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50110" y="8376398"/>
              <a:ext cx="2264265" cy="38094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23049" y="7605773"/>
              <a:ext cx="2348206" cy="53332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34477" y="8244016"/>
              <a:ext cx="2513783" cy="64284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89702" y="7622654"/>
              <a:ext cx="2097546" cy="53332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01144" y="8391858"/>
              <a:ext cx="2539401" cy="3823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1431" y="1006393"/>
            <a:ext cx="4789518" cy="121901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94388" y="4688426"/>
            <a:ext cx="578997" cy="244199"/>
            <a:chOff x="4994388" y="4688426"/>
            <a:chExt cx="578997" cy="2441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9438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71429" y="4657949"/>
            <a:ext cx="578997" cy="244199"/>
            <a:chOff x="8971429" y="4657949"/>
            <a:chExt cx="578997" cy="244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7142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15028" y="4688426"/>
            <a:ext cx="578997" cy="244199"/>
            <a:chOff x="12815028" y="4688426"/>
            <a:chExt cx="578997" cy="24419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1502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C469524-C394-487B-A979-C9A800EE5D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5"/>
    </mc:Choice>
    <mc:Fallback>
      <p:transition spd="slow" advTm="2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0010" y="6001399"/>
            <a:ext cx="15382094" cy="135682"/>
            <a:chOff x="1600010" y="6001399"/>
            <a:chExt cx="15382094" cy="1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00010" y="6001399"/>
              <a:ext cx="15382094" cy="135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592036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4992" y="3903101"/>
            <a:ext cx="3077333" cy="4226481"/>
            <a:chOff x="2934992" y="3903101"/>
            <a:chExt cx="3077333" cy="42264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4992" y="3903101"/>
              <a:ext cx="1749709" cy="5841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2134" y="4416345"/>
              <a:ext cx="3060191" cy="8565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4049" y="6720780"/>
              <a:ext cx="2702396" cy="58411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1191" y="7237515"/>
              <a:ext cx="2852374" cy="8920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62712" y="3909268"/>
            <a:ext cx="3098425" cy="5841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9853" y="4466435"/>
            <a:ext cx="4368603" cy="8920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2287" y="6716763"/>
            <a:ext cx="1285630" cy="5841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69048" y="7273924"/>
            <a:ext cx="3877948" cy="8920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39724" y="4157516"/>
            <a:ext cx="3307751" cy="7156770"/>
            <a:chOff x="7239724" y="4157516"/>
            <a:chExt cx="3307751" cy="7156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9724" y="4157516"/>
              <a:ext cx="3307751" cy="7156770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9795C65-BB14-48E4-B4FE-85A354E13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03"/>
    </mc:Choice>
    <mc:Fallback>
      <p:transition spd="slow" advTm="3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4791956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400" y="2680934"/>
            <a:ext cx="9677036" cy="5123429"/>
            <a:chOff x="857143" y="3207067"/>
            <a:chExt cx="9677036" cy="5123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7155" y="4997707"/>
              <a:ext cx="508146" cy="3896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5155" y="4435764"/>
              <a:ext cx="508146" cy="3896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3687" y="3172782"/>
              <a:ext cx="3557168" cy="45713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8680" y="3181938"/>
              <a:ext cx="3149150" cy="33505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4537" y="4212760"/>
              <a:ext cx="5804123" cy="411773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167" y="4411081"/>
              <a:ext cx="3268555" cy="319741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0679" y="5539536"/>
              <a:ext cx="508146" cy="3896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4393" y="6104031"/>
              <a:ext cx="508146" cy="38968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94774" y="6660650"/>
              <a:ext cx="508146" cy="3896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168656" y="4390004"/>
              <a:ext cx="5465719" cy="397595"/>
              <a:chOff x="4168656" y="4390004"/>
              <a:chExt cx="5465719" cy="3975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68656" y="4390004"/>
                <a:ext cx="5465719" cy="3975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76275" y="4969052"/>
              <a:ext cx="4197154" cy="397595"/>
              <a:chOff x="4176275" y="4969052"/>
              <a:chExt cx="4197154" cy="3975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76275" y="4969052"/>
                <a:ext cx="4197154" cy="397595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33409" y="4861257"/>
            <a:ext cx="7649791" cy="13279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16000" y="4471574"/>
            <a:ext cx="1752600" cy="1134979"/>
            <a:chOff x="13874460" y="4990476"/>
            <a:chExt cx="1514111" cy="8404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74460" y="4990476"/>
              <a:ext cx="1514111" cy="840475"/>
            </a:xfrm>
            <a:prstGeom prst="rect">
              <a:avLst/>
            </a:prstGeom>
          </p:spPr>
        </p:pic>
      </p:grp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E0E7A420-C305-4B1B-8723-3C2D29CFA3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02"/>
    </mc:Choice>
    <mc:Fallback>
      <p:transition spd="slow" advTm="45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0952" y="3320093"/>
            <a:ext cx="11525427" cy="5616632"/>
            <a:chOff x="1580952" y="3320093"/>
            <a:chExt cx="11525427" cy="56166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80952" y="3320093"/>
              <a:ext cx="5614985" cy="2678270"/>
              <a:chOff x="1580952" y="3320093"/>
              <a:chExt cx="5614985" cy="267827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0952" y="3320093"/>
                <a:ext cx="5614985" cy="267827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80952" y="6258455"/>
              <a:ext cx="5614985" cy="2678270"/>
              <a:chOff x="1580952" y="6258455"/>
              <a:chExt cx="5614985" cy="267827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80952" y="6258455"/>
                <a:ext cx="5614985" cy="267827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91395" y="3320093"/>
              <a:ext cx="5614985" cy="2678270"/>
              <a:chOff x="7491395" y="3320093"/>
              <a:chExt cx="5614985" cy="267827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91395" y="3320093"/>
                <a:ext cx="5614985" cy="26782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91395" y="6258455"/>
              <a:ext cx="5614985" cy="2678270"/>
              <a:chOff x="7491395" y="6258455"/>
              <a:chExt cx="5614985" cy="26782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91395" y="6258455"/>
                <a:ext cx="5614985" cy="267827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480" y="3786026"/>
            <a:ext cx="1180566" cy="624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5812" y="4344695"/>
            <a:ext cx="3029169" cy="9159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23241" y="3826760"/>
            <a:ext cx="1474770" cy="6246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1573" y="4385434"/>
            <a:ext cx="3378966" cy="953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5812" y="7289472"/>
            <a:ext cx="3156731" cy="14896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3241" y="6771526"/>
            <a:ext cx="1115603" cy="6246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1573" y="7330210"/>
            <a:ext cx="3062057" cy="12028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1431" y="1066710"/>
            <a:ext cx="6348641" cy="12190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52460" y="3748606"/>
            <a:ext cx="780004" cy="637977"/>
            <a:chOff x="8152460" y="3748606"/>
            <a:chExt cx="780004" cy="6379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2460" y="3748606"/>
              <a:ext cx="780004" cy="6379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212" y="6875640"/>
            <a:ext cx="836840" cy="342332"/>
            <a:chOff x="8120212" y="6875640"/>
            <a:chExt cx="836840" cy="3423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0212" y="6875640"/>
              <a:ext cx="836840" cy="3423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43469" y="3753563"/>
            <a:ext cx="684130" cy="688962"/>
            <a:chOff x="2443469" y="3753563"/>
            <a:chExt cx="684130" cy="6889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43469" y="3753563"/>
              <a:ext cx="684130" cy="688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9247" y="4832179"/>
            <a:ext cx="22020" cy="10185"/>
            <a:chOff x="7989247" y="4832179"/>
            <a:chExt cx="22020" cy="101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9247" y="4832179"/>
              <a:ext cx="22020" cy="101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96984" y="6519339"/>
            <a:ext cx="1038208" cy="1038208"/>
            <a:chOff x="2296984" y="6519339"/>
            <a:chExt cx="1038208" cy="10382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96984" y="6519339"/>
              <a:ext cx="1038208" cy="10382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57295" y="6783473"/>
            <a:ext cx="1685898" cy="6246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97628" y="3832874"/>
            <a:ext cx="4487836" cy="4225983"/>
            <a:chOff x="13497628" y="3832874"/>
            <a:chExt cx="4487836" cy="42259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7628" y="3832874"/>
              <a:ext cx="4487836" cy="4225983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0499B4D-0201-4DC0-8510-693B50A02D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82"/>
    </mc:Choice>
    <mc:Fallback>
      <p:transition spd="slow" advTm="3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431" y="1034964"/>
            <a:ext cx="1873020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5243" y="3467100"/>
            <a:ext cx="7923657" cy="5461168"/>
            <a:chOff x="2304762" y="3644732"/>
            <a:chExt cx="6838095" cy="43932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4762" y="3644732"/>
              <a:ext cx="6838095" cy="439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1400" y="2095500"/>
            <a:ext cx="4103027" cy="7779982"/>
            <a:chOff x="11593308" y="2316518"/>
            <a:chExt cx="3711119" cy="75544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3308" y="2316518"/>
              <a:ext cx="3711119" cy="755444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EAD057-EF00-47B7-AD42-A815276B1358}"/>
              </a:ext>
            </a:extLst>
          </p:cNvPr>
          <p:cNvSpPr txBox="1"/>
          <p:nvPr/>
        </p:nvSpPr>
        <p:spPr>
          <a:xfrm>
            <a:off x="8610600" y="2609046"/>
            <a:ext cx="1212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DBCFB0</a:t>
            </a:r>
            <a:endParaRPr lang="ko-KR" altLang="en-US" sz="25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CACD83-A64B-48EC-A491-79E95B071626}"/>
              </a:ext>
            </a:extLst>
          </p:cNvPr>
          <p:cNvCxnSpPr/>
          <p:nvPr/>
        </p:nvCxnSpPr>
        <p:spPr>
          <a:xfrm flipH="1">
            <a:off x="9888687" y="2857500"/>
            <a:ext cx="1219200" cy="0"/>
          </a:xfrm>
          <a:prstGeom prst="straightConnector1">
            <a:avLst/>
          </a:prstGeom>
          <a:ln w="127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083C77-6182-44AD-BA73-EB182C42C480}"/>
              </a:ext>
            </a:extLst>
          </p:cNvPr>
          <p:cNvCxnSpPr/>
          <p:nvPr/>
        </p:nvCxnSpPr>
        <p:spPr>
          <a:xfrm>
            <a:off x="11107887" y="2857500"/>
            <a:ext cx="474513" cy="4745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6A1DCB-C68B-4F0A-87B6-42FDF75344AA}"/>
              </a:ext>
            </a:extLst>
          </p:cNvPr>
          <p:cNvCxnSpPr>
            <a:cxnSpLocks/>
          </p:cNvCxnSpPr>
          <p:nvPr/>
        </p:nvCxnSpPr>
        <p:spPr>
          <a:xfrm rot="8443788" flipH="1">
            <a:off x="15310635" y="8394979"/>
            <a:ext cx="888822" cy="0"/>
          </a:xfrm>
          <a:prstGeom prst="straightConnector1">
            <a:avLst/>
          </a:prstGeom>
          <a:ln w="127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036EB1-26E3-4F96-8152-2DEFB8D2D702}"/>
              </a:ext>
            </a:extLst>
          </p:cNvPr>
          <p:cNvCxnSpPr>
            <a:cxnSpLocks/>
          </p:cNvCxnSpPr>
          <p:nvPr/>
        </p:nvCxnSpPr>
        <p:spPr>
          <a:xfrm rot="8443788">
            <a:off x="14923053" y="8496750"/>
            <a:ext cx="423891" cy="3536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1C03BD-6AC9-4036-901A-26109794CFBB}"/>
              </a:ext>
            </a:extLst>
          </p:cNvPr>
          <p:cNvSpPr txBox="1"/>
          <p:nvPr/>
        </p:nvSpPr>
        <p:spPr>
          <a:xfrm>
            <a:off x="16230600" y="7866846"/>
            <a:ext cx="11689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90B494</a:t>
            </a:r>
            <a:endParaRPr lang="ko-KR" altLang="en-US" sz="25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83D108-2037-4936-A3C1-224B173C7CF3}"/>
              </a:ext>
            </a:extLst>
          </p:cNvPr>
          <p:cNvCxnSpPr/>
          <p:nvPr/>
        </p:nvCxnSpPr>
        <p:spPr>
          <a:xfrm>
            <a:off x="14630400" y="5985491"/>
            <a:ext cx="146869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237193-2DA0-42B0-B0CA-F33C089C82E1}"/>
              </a:ext>
            </a:extLst>
          </p:cNvPr>
          <p:cNvSpPr txBox="1"/>
          <p:nvPr/>
        </p:nvSpPr>
        <p:spPr>
          <a:xfrm>
            <a:off x="16161148" y="5765904"/>
            <a:ext cx="1220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BFC8AD</a:t>
            </a:r>
            <a:endParaRPr lang="ko-KR" altLang="en-US" sz="25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2ED49E-17B6-4557-BEF7-FAD1160B0B86}"/>
              </a:ext>
            </a:extLst>
          </p:cNvPr>
          <p:cNvCxnSpPr/>
          <p:nvPr/>
        </p:nvCxnSpPr>
        <p:spPr>
          <a:xfrm>
            <a:off x="13716000" y="3619500"/>
            <a:ext cx="91440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D16C321-A2C3-44F2-912A-2CE9B21AD8C9}"/>
              </a:ext>
            </a:extLst>
          </p:cNvPr>
          <p:cNvCxnSpPr/>
          <p:nvPr/>
        </p:nvCxnSpPr>
        <p:spPr>
          <a:xfrm>
            <a:off x="14630400" y="3924300"/>
            <a:ext cx="1219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E62538-6326-4045-AF05-E632C0BEA577}"/>
              </a:ext>
            </a:extLst>
          </p:cNvPr>
          <p:cNvSpPr txBox="1"/>
          <p:nvPr/>
        </p:nvSpPr>
        <p:spPr>
          <a:xfrm>
            <a:off x="15886336" y="3672115"/>
            <a:ext cx="11560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545775</a:t>
            </a:r>
            <a:endParaRPr lang="ko-KR" altLang="en-US" sz="2500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FB862DC-169B-4758-9514-DDD4E6BF6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1"/>
    </mc:Choice>
    <mc:Fallback>
      <p:transition spd="slow" advTm="1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  <p:bldP spid="29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36809"/>
            <a:ext cx="18285714" cy="8248906"/>
            <a:chOff x="0" y="2036809"/>
            <a:chExt cx="18285714" cy="82489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36809"/>
              <a:ext cx="18285714" cy="82489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938237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2185" y="1351265"/>
            <a:ext cx="4274291" cy="6988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599" y="4302143"/>
            <a:ext cx="3590074" cy="3420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2857" y="2348581"/>
            <a:ext cx="2415824" cy="4892809"/>
            <a:chOff x="8742857" y="2348581"/>
            <a:chExt cx="2415824" cy="4892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2857" y="2348581"/>
              <a:ext cx="2415824" cy="4892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1898" y="3853228"/>
            <a:ext cx="2653567" cy="5381882"/>
            <a:chOff x="9831898" y="3853228"/>
            <a:chExt cx="2653567" cy="5381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1898" y="3853228"/>
              <a:ext cx="2653567" cy="5381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7846" y="2348581"/>
            <a:ext cx="2984580" cy="6053233"/>
            <a:chOff x="11837846" y="2348581"/>
            <a:chExt cx="2984580" cy="6053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7846" y="2348581"/>
              <a:ext cx="2984580" cy="6053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44422" y="3853228"/>
            <a:ext cx="2927636" cy="5929390"/>
            <a:chOff x="13844422" y="3853228"/>
            <a:chExt cx="2927636" cy="59293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44422" y="3853228"/>
              <a:ext cx="2927636" cy="5929390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BA7C400-0646-4E9F-9BF9-417CA6FC79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5"/>
    </mc:Choice>
    <mc:Fallback>
      <p:transition spd="slow" advTm="2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90476"/>
            <a:ext cx="18285714" cy="3036809"/>
            <a:chOff x="-9524" y="-990476"/>
            <a:chExt cx="18285714" cy="3036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90476"/>
              <a:ext cx="18285714" cy="3036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938237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2185" y="1351265"/>
            <a:ext cx="4274291" cy="698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14286" y="2521227"/>
            <a:ext cx="3627774" cy="7384782"/>
            <a:chOff x="9314286" y="2521227"/>
            <a:chExt cx="3627774" cy="73847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4286" y="2521227"/>
              <a:ext cx="3627774" cy="7384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9419" y="2521227"/>
            <a:ext cx="3623771" cy="7376633"/>
            <a:chOff x="13669419" y="2521227"/>
            <a:chExt cx="3623771" cy="73766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9419" y="2521227"/>
              <a:ext cx="3623771" cy="7376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954" y="2521227"/>
            <a:ext cx="3627774" cy="7384782"/>
            <a:chOff x="4930954" y="2521227"/>
            <a:chExt cx="3627774" cy="7384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30954" y="2521227"/>
              <a:ext cx="3627774" cy="7384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5035" y="2521227"/>
            <a:ext cx="3627774" cy="7384782"/>
            <a:chOff x="675035" y="2521227"/>
            <a:chExt cx="3627774" cy="73847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035" y="2521227"/>
              <a:ext cx="3627774" cy="7384782"/>
            </a:xfrm>
            <a:prstGeom prst="rect">
              <a:avLst/>
            </a:prstGeom>
          </p:spPr>
        </p:pic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7D53B68-DC00-47E7-8F89-C5BF9CE852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7"/>
    </mc:Choice>
    <mc:Fallback>
      <p:transition spd="slow" advTm="1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4" y="-66630"/>
            <a:ext cx="18285714" cy="2046332"/>
            <a:chOff x="3304" y="-66630"/>
            <a:chExt cx="18285714" cy="2046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4" y="-66630"/>
              <a:ext cx="18285714" cy="20463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431" y="1034964"/>
            <a:ext cx="1938237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477" y="950477"/>
            <a:ext cx="1072367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2185" y="1351265"/>
            <a:ext cx="4274291" cy="698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31007" y="5302983"/>
            <a:ext cx="1559469" cy="1336891"/>
            <a:chOff x="11931007" y="5302983"/>
            <a:chExt cx="1559469" cy="1336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1007" y="5302983"/>
              <a:ext cx="1559469" cy="1336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5908" y="2237111"/>
            <a:ext cx="3340984" cy="6800985"/>
            <a:chOff x="865908" y="2237111"/>
            <a:chExt cx="3340984" cy="68009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908" y="2237111"/>
              <a:ext cx="3340984" cy="6800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573" y="2866667"/>
            <a:ext cx="3463164" cy="7049699"/>
            <a:chOff x="2310573" y="2866667"/>
            <a:chExt cx="3463164" cy="7049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0573" y="2866667"/>
              <a:ext cx="3463164" cy="7049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8285" y="2866667"/>
            <a:ext cx="3463164" cy="7049699"/>
            <a:chOff x="8048285" y="2866667"/>
            <a:chExt cx="3463164" cy="7049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8285" y="2866667"/>
              <a:ext cx="3463164" cy="7049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95238" y="2866667"/>
            <a:ext cx="3463164" cy="7049699"/>
            <a:chOff x="13795238" y="2866667"/>
            <a:chExt cx="3463164" cy="70496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5238" y="2866667"/>
              <a:ext cx="3463164" cy="7049699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66CED70D-5715-44BE-97D6-D1F983EE29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1"/>
    </mc:Choice>
    <mc:Fallback>
      <p:transition spd="slow" advTm="2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4|7|6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3|10.8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7|8.6|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1|3.6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7|1.9|1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</Words>
  <Application>Microsoft Office PowerPoint</Application>
  <PresentationFormat>사용자 지정</PresentationFormat>
  <Paragraphs>5</Paragraphs>
  <Slides>19</Slides>
  <Notes>1</Notes>
  <HiddenSlides>0</HiddenSlides>
  <MMClips>10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hyewoo@kakao.com</cp:lastModifiedBy>
  <cp:revision>3</cp:revision>
  <dcterms:created xsi:type="dcterms:W3CDTF">2021-11-26T14:52:52Z</dcterms:created>
  <dcterms:modified xsi:type="dcterms:W3CDTF">2021-11-27T07:57:09Z</dcterms:modified>
</cp:coreProperties>
</file>